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7" r:id="rId2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4" Type="http://schemas.openxmlformats.org/officeDocument/2006/relationships/slide" Target="slides/slide12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image" Target="../media/image266.wmf"/><Relationship Id="rId3" Type="http://schemas.openxmlformats.org/officeDocument/2006/relationships/image" Target="../media/image267.wmf"/></Relationships>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a:extLst>
              <a:ext uri="{FF2B5EF4-FFF2-40B4-BE49-F238E27FC236}">
                <a16:creationId xmlns:a16="http://schemas.microsoft.com/office/drawing/2014/main" id="{78DBB5BE-9A5B-F2CE-80EF-F692738F62B2}"/>
              </a:ext>
            </a:extLst>
          </p:cNvPr>
          <p:cNvSpPr>
            <a:spLocks noChangeArrowheads="1"/>
          </p:cNvSpPr>
          <p:nvPr/>
        </p:nvSpPr>
        <p:spPr bwMode="auto">
          <a:xfrm rot="-10800000">
            <a:off x="0" y="4495800"/>
            <a:ext cx="9296400" cy="2362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33CC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5" name="Text Box 3">
            <a:extLst>
              <a:ext uri="{FF2B5EF4-FFF2-40B4-BE49-F238E27FC236}">
                <a16:creationId xmlns:a16="http://schemas.microsoft.com/office/drawing/2014/main" id="{74DBADAA-661C-C1E3-C686-8C9F9D6005E5}"/>
              </a:ext>
            </a:extLst>
          </p:cNvPr>
          <p:cNvSpPr txBox="1">
            <a:spLocks noChangeArrowheads="1"/>
          </p:cNvSpPr>
          <p:nvPr/>
        </p:nvSpPr>
        <p:spPr bwMode="auto">
          <a:xfrm>
            <a:off x="1371600" y="5105400"/>
            <a:ext cx="6858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5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Universal Strategies</a:t>
            </a:r>
          </a:p>
        </p:txBody>
      </p:sp>
      <p:sp>
        <p:nvSpPr>
          <p:cNvPr id="59396" name="Text Box 4">
            <a:extLst>
              <a:ext uri="{FF2B5EF4-FFF2-40B4-BE49-F238E27FC236}">
                <a16:creationId xmlns:a16="http://schemas.microsoft.com/office/drawing/2014/main" id="{2331ECDA-5A24-0481-8F7F-515D65E6A2BC}"/>
              </a:ext>
            </a:extLst>
          </p:cNvPr>
          <p:cNvSpPr txBox="1">
            <a:spLocks noChangeArrowheads="1"/>
          </p:cNvSpPr>
          <p:nvPr/>
        </p:nvSpPr>
        <p:spPr bwMode="auto">
          <a:xfrm>
            <a:off x="1447800" y="58674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CHAMPs</a:t>
            </a:r>
          </a:p>
        </p:txBody>
      </p:sp>
      <p:sp>
        <p:nvSpPr>
          <p:cNvPr id="59397" name="Text Box 5">
            <a:extLst>
              <a:ext uri="{FF2B5EF4-FFF2-40B4-BE49-F238E27FC236}">
                <a16:creationId xmlns:a16="http://schemas.microsoft.com/office/drawing/2014/main" id="{0A264352-7BE3-DAE6-ECF7-2D2B0BF5187E}"/>
              </a:ext>
            </a:extLst>
          </p:cNvPr>
          <p:cNvSpPr txBox="1">
            <a:spLocks noChangeArrowheads="1"/>
          </p:cNvSpPr>
          <p:nvPr/>
        </p:nvSpPr>
        <p:spPr bwMode="auto">
          <a:xfrm>
            <a:off x="3581400" y="5867400"/>
            <a:ext cx="205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First Days of School</a:t>
            </a:r>
          </a:p>
        </p:txBody>
      </p:sp>
      <p:sp>
        <p:nvSpPr>
          <p:cNvPr id="59398" name="Text Box 6">
            <a:extLst>
              <a:ext uri="{FF2B5EF4-FFF2-40B4-BE49-F238E27FC236}">
                <a16:creationId xmlns:a16="http://schemas.microsoft.com/office/drawing/2014/main" id="{B1113311-656C-8632-7CCB-563D7116CF72}"/>
              </a:ext>
            </a:extLst>
          </p:cNvPr>
          <p:cNvSpPr txBox="1">
            <a:spLocks noChangeArrowheads="1"/>
          </p:cNvSpPr>
          <p:nvPr/>
        </p:nvSpPr>
        <p:spPr bwMode="auto">
          <a:xfrm>
            <a:off x="7391400" y="5791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Discipline with Dignity </a:t>
            </a:r>
          </a:p>
        </p:txBody>
      </p:sp>
      <p:sp>
        <p:nvSpPr>
          <p:cNvPr id="59399" name="AutoShape 7">
            <a:extLst>
              <a:ext uri="{FF2B5EF4-FFF2-40B4-BE49-F238E27FC236}">
                <a16:creationId xmlns:a16="http://schemas.microsoft.com/office/drawing/2014/main" id="{A333EC73-1039-76AA-16B6-EEF7D6E5B807}"/>
              </a:ext>
            </a:extLst>
          </p:cNvPr>
          <p:cNvSpPr>
            <a:spLocks noChangeArrowheads="1"/>
          </p:cNvSpPr>
          <p:nvPr/>
        </p:nvSpPr>
        <p:spPr bwMode="auto">
          <a:xfrm rot="-10800000">
            <a:off x="2209800" y="2743200"/>
            <a:ext cx="4876800" cy="1219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400" name="Text Box 8">
            <a:extLst>
              <a:ext uri="{FF2B5EF4-FFF2-40B4-BE49-F238E27FC236}">
                <a16:creationId xmlns:a16="http://schemas.microsoft.com/office/drawing/2014/main" id="{86870569-8680-A75B-8E1A-4760BE8FE7CF}"/>
              </a:ext>
            </a:extLst>
          </p:cNvPr>
          <p:cNvSpPr txBox="1">
            <a:spLocks noChangeArrowheads="1"/>
          </p:cNvSpPr>
          <p:nvPr/>
        </p:nvSpPr>
        <p:spPr bwMode="auto">
          <a:xfrm>
            <a:off x="2743200" y="35814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Social Skills</a:t>
            </a:r>
          </a:p>
        </p:txBody>
      </p:sp>
      <p:sp>
        <p:nvSpPr>
          <p:cNvPr id="59401" name="Text Box 9">
            <a:extLst>
              <a:ext uri="{FF2B5EF4-FFF2-40B4-BE49-F238E27FC236}">
                <a16:creationId xmlns:a16="http://schemas.microsoft.com/office/drawing/2014/main" id="{2724EDAC-D8E8-C3B0-C0A1-BB55742CF749}"/>
              </a:ext>
            </a:extLst>
          </p:cNvPr>
          <p:cNvSpPr txBox="1">
            <a:spLocks noChangeArrowheads="1"/>
          </p:cNvSpPr>
          <p:nvPr/>
        </p:nvSpPr>
        <p:spPr bwMode="auto">
          <a:xfrm>
            <a:off x="3352800" y="2819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SST</a:t>
            </a:r>
          </a:p>
        </p:txBody>
      </p:sp>
      <p:sp>
        <p:nvSpPr>
          <p:cNvPr id="59402" name="Text Box 10">
            <a:extLst>
              <a:ext uri="{FF2B5EF4-FFF2-40B4-BE49-F238E27FC236}">
                <a16:creationId xmlns:a16="http://schemas.microsoft.com/office/drawing/2014/main" id="{A258243B-AA0C-AFBA-15F8-CE3D9DF1F509}"/>
              </a:ext>
            </a:extLst>
          </p:cNvPr>
          <p:cNvSpPr txBox="1">
            <a:spLocks noChangeArrowheads="1"/>
          </p:cNvSpPr>
          <p:nvPr/>
        </p:nvSpPr>
        <p:spPr bwMode="auto">
          <a:xfrm>
            <a:off x="5181600" y="3505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Guidance</a:t>
            </a:r>
          </a:p>
        </p:txBody>
      </p:sp>
      <p:sp>
        <p:nvSpPr>
          <p:cNvPr id="59403" name="Text Box 11">
            <a:extLst>
              <a:ext uri="{FF2B5EF4-FFF2-40B4-BE49-F238E27FC236}">
                <a16:creationId xmlns:a16="http://schemas.microsoft.com/office/drawing/2014/main" id="{2BF22263-E009-5E2D-233C-7ACEDC1CF24B}"/>
              </a:ext>
            </a:extLst>
          </p:cNvPr>
          <p:cNvSpPr txBox="1">
            <a:spLocks noChangeArrowheads="1"/>
          </p:cNvSpPr>
          <p:nvPr/>
        </p:nvSpPr>
        <p:spPr bwMode="auto">
          <a:xfrm>
            <a:off x="4953000" y="2819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FRC</a:t>
            </a:r>
          </a:p>
        </p:txBody>
      </p:sp>
      <p:sp>
        <p:nvSpPr>
          <p:cNvPr id="59404" name="AutoShape 12">
            <a:extLst>
              <a:ext uri="{FF2B5EF4-FFF2-40B4-BE49-F238E27FC236}">
                <a16:creationId xmlns:a16="http://schemas.microsoft.com/office/drawing/2014/main" id="{DFDF8B7D-B922-7076-4345-96940FD9EF6E}"/>
              </a:ext>
            </a:extLst>
          </p:cNvPr>
          <p:cNvSpPr>
            <a:spLocks noChangeArrowheads="1"/>
          </p:cNvSpPr>
          <p:nvPr/>
        </p:nvSpPr>
        <p:spPr bwMode="auto">
          <a:xfrm>
            <a:off x="3505200" y="381000"/>
            <a:ext cx="2362200" cy="1828800"/>
          </a:xfrm>
          <a:prstGeom prst="triangle">
            <a:avLst>
              <a:gd name="adj" fmla="val 50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405" name="Text Box 13">
            <a:extLst>
              <a:ext uri="{FF2B5EF4-FFF2-40B4-BE49-F238E27FC236}">
                <a16:creationId xmlns:a16="http://schemas.microsoft.com/office/drawing/2014/main" id="{85340B44-FEAE-6498-E20F-93F8C7FDDF9C}"/>
              </a:ext>
            </a:extLst>
          </p:cNvPr>
          <p:cNvSpPr txBox="1">
            <a:spLocks noChangeArrowheads="1"/>
          </p:cNvSpPr>
          <p:nvPr/>
        </p:nvSpPr>
        <p:spPr bwMode="auto">
          <a:xfrm>
            <a:off x="2590800" y="3048000"/>
            <a:ext cx="41148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Targeted Strategies</a:t>
            </a:r>
          </a:p>
        </p:txBody>
      </p:sp>
      <p:sp>
        <p:nvSpPr>
          <p:cNvPr id="59406" name="Text Box 14">
            <a:extLst>
              <a:ext uri="{FF2B5EF4-FFF2-40B4-BE49-F238E27FC236}">
                <a16:creationId xmlns:a16="http://schemas.microsoft.com/office/drawing/2014/main" id="{5D735AA5-1370-B41A-965B-FE99B0BC782C}"/>
              </a:ext>
            </a:extLst>
          </p:cNvPr>
          <p:cNvSpPr txBox="1">
            <a:spLocks noChangeArrowheads="1"/>
          </p:cNvSpPr>
          <p:nvPr/>
        </p:nvSpPr>
        <p:spPr bwMode="auto">
          <a:xfrm>
            <a:off x="3733800" y="12192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Intensive Strategies</a:t>
            </a:r>
          </a:p>
        </p:txBody>
      </p:sp>
      <p:sp>
        <p:nvSpPr>
          <p:cNvPr id="59407" name="Text Box 15">
            <a:extLst>
              <a:ext uri="{FF2B5EF4-FFF2-40B4-BE49-F238E27FC236}">
                <a16:creationId xmlns:a16="http://schemas.microsoft.com/office/drawing/2014/main" id="{44E7DA72-D3DF-0FBF-BFB6-62DAC75ECDB6}"/>
              </a:ext>
            </a:extLst>
          </p:cNvPr>
          <p:cNvSpPr txBox="1">
            <a:spLocks noChangeArrowheads="1"/>
          </p:cNvSpPr>
          <p:nvPr/>
        </p:nvSpPr>
        <p:spPr bwMode="auto">
          <a:xfrm>
            <a:off x="3276600" y="609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FBA</a:t>
            </a:r>
          </a:p>
        </p:txBody>
      </p:sp>
      <p:sp>
        <p:nvSpPr>
          <p:cNvPr id="59408" name="Text Box 16">
            <a:extLst>
              <a:ext uri="{FF2B5EF4-FFF2-40B4-BE49-F238E27FC236}">
                <a16:creationId xmlns:a16="http://schemas.microsoft.com/office/drawing/2014/main" id="{24FB2877-2F45-9EC9-5031-BD5FDA09E52D}"/>
              </a:ext>
            </a:extLst>
          </p:cNvPr>
          <p:cNvSpPr txBox="1">
            <a:spLocks noChangeArrowheads="1"/>
          </p:cNvSpPr>
          <p:nvPr/>
        </p:nvSpPr>
        <p:spPr bwMode="auto">
          <a:xfrm>
            <a:off x="5257800" y="5334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Agency Support</a:t>
            </a:r>
          </a:p>
        </p:txBody>
      </p:sp>
      <p:sp>
        <p:nvSpPr>
          <p:cNvPr id="59409" name="Text Box 17">
            <a:extLst>
              <a:ext uri="{FF2B5EF4-FFF2-40B4-BE49-F238E27FC236}">
                <a16:creationId xmlns:a16="http://schemas.microsoft.com/office/drawing/2014/main" id="{B4C91809-AC9C-76F5-4B0D-EF2EBD5C0433}"/>
              </a:ext>
            </a:extLst>
          </p:cNvPr>
          <p:cNvSpPr txBox="1">
            <a:spLocks noChangeArrowheads="1"/>
          </p:cNvSpPr>
          <p:nvPr/>
        </p:nvSpPr>
        <p:spPr bwMode="auto">
          <a:xfrm>
            <a:off x="2667000" y="11430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Judicial System</a:t>
            </a:r>
          </a:p>
        </p:txBody>
      </p:sp>
      <p:sp>
        <p:nvSpPr>
          <p:cNvPr id="59410" name="Text Box 18">
            <a:extLst>
              <a:ext uri="{FF2B5EF4-FFF2-40B4-BE49-F238E27FC236}">
                <a16:creationId xmlns:a16="http://schemas.microsoft.com/office/drawing/2014/main" id="{7FD20B83-FFAD-863B-60C4-CC7A76261F94}"/>
              </a:ext>
            </a:extLst>
          </p:cNvPr>
          <p:cNvSpPr txBox="1">
            <a:spLocks noChangeArrowheads="1"/>
          </p:cNvSpPr>
          <p:nvPr/>
        </p:nvSpPr>
        <p:spPr bwMode="auto">
          <a:xfrm>
            <a:off x="5867400" y="1524000"/>
            <a:ext cx="1600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Mental Health</a:t>
            </a:r>
          </a:p>
        </p:txBody>
      </p:sp>
      <p:sp>
        <p:nvSpPr>
          <p:cNvPr id="59411" name="Text Box 19">
            <a:extLst>
              <a:ext uri="{FF2B5EF4-FFF2-40B4-BE49-F238E27FC236}">
                <a16:creationId xmlns:a16="http://schemas.microsoft.com/office/drawing/2014/main" id="{1F842E0D-111E-00D4-397A-41208019B9E0}"/>
              </a:ext>
            </a:extLst>
          </p:cNvPr>
          <p:cNvSpPr txBox="1">
            <a:spLocks noChangeArrowheads="1"/>
          </p:cNvSpPr>
          <p:nvPr/>
        </p:nvSpPr>
        <p:spPr bwMode="auto">
          <a:xfrm>
            <a:off x="2362200" y="40386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70 %– 75 %</a:t>
            </a:r>
          </a:p>
        </p:txBody>
      </p:sp>
      <p:sp>
        <p:nvSpPr>
          <p:cNvPr id="59412" name="Text Box 20">
            <a:extLst>
              <a:ext uri="{FF2B5EF4-FFF2-40B4-BE49-F238E27FC236}">
                <a16:creationId xmlns:a16="http://schemas.microsoft.com/office/drawing/2014/main" id="{9607D99C-1341-158E-88E4-08F72F4344D8}"/>
              </a:ext>
            </a:extLst>
          </p:cNvPr>
          <p:cNvSpPr txBox="1">
            <a:spLocks noChangeArrowheads="1"/>
          </p:cNvSpPr>
          <p:nvPr/>
        </p:nvSpPr>
        <p:spPr bwMode="auto">
          <a:xfrm>
            <a:off x="3505200" y="2209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 - 20%</a:t>
            </a:r>
          </a:p>
        </p:txBody>
      </p:sp>
      <p:sp>
        <p:nvSpPr>
          <p:cNvPr id="59413" name="Text Box 21">
            <a:extLst>
              <a:ext uri="{FF2B5EF4-FFF2-40B4-BE49-F238E27FC236}">
                <a16:creationId xmlns:a16="http://schemas.microsoft.com/office/drawing/2014/main" id="{5583D441-5BEA-EE8F-F11D-90A93FEDCB95}"/>
              </a:ext>
            </a:extLst>
          </p:cNvPr>
          <p:cNvSpPr txBox="1">
            <a:spLocks noChangeArrowheads="1"/>
          </p:cNvSpPr>
          <p:nvPr/>
        </p:nvSpPr>
        <p:spPr bwMode="auto">
          <a:xfrm>
            <a:off x="3733800" y="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- 7%</a:t>
            </a:r>
          </a:p>
        </p:txBody>
      </p:sp>
      <p:pic>
        <p:nvPicPr>
          <p:cNvPr id="59414" name="Picture 22">
            <a:extLst>
              <a:ext uri="{FF2B5EF4-FFF2-40B4-BE49-F238E27FC236}">
                <a16:creationId xmlns:a16="http://schemas.microsoft.com/office/drawing/2014/main" id="{EB0190F3-7A92-3F10-184B-8642273E8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25" y="304800"/>
            <a:ext cx="2441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15" name="Picture 23">
            <a:extLst>
              <a:ext uri="{FF2B5EF4-FFF2-40B4-BE49-F238E27FC236}">
                <a16:creationId xmlns:a16="http://schemas.microsoft.com/office/drawing/2014/main" id="{BCCA18E6-A682-4A28-7D48-35436B9D4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22860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0-#ppt_w/2"/>
                                          </p:val>
                                        </p:tav>
                                        <p:tav tm="100000">
                                          <p:val>
                                            <p:strVal val="#ppt_x"/>
                                          </p:val>
                                        </p:tav>
                                      </p:tavLst>
                                    </p:anim>
                                    <p:anim calcmode="lin" valueType="num">
                                      <p:cBhvr additive="base">
                                        <p:cTn id="8" dur="500" fill="hold"/>
                                        <p:tgtEl>
                                          <p:spTgt spid="593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tgtEl>
                                        <p:attrNameLst>
                                          <p:attrName>style.visibility</p:attrName>
                                        </p:attrNameLst>
                                      </p:cBhvr>
                                      <p:to>
                                        <p:strVal val="visible"/>
                                      </p:to>
                                    </p:set>
                                    <p:anim calcmode="lin" valueType="num">
                                      <p:cBhvr additive="base">
                                        <p:cTn id="13" dur="500" fill="hold"/>
                                        <p:tgtEl>
                                          <p:spTgt spid="59395"/>
                                        </p:tgtEl>
                                        <p:attrNameLst>
                                          <p:attrName>ppt_x</p:attrName>
                                        </p:attrNameLst>
                                      </p:cBhvr>
                                      <p:tavLst>
                                        <p:tav tm="0">
                                          <p:val>
                                            <p:strVal val="#ppt_x"/>
                                          </p:val>
                                        </p:tav>
                                        <p:tav tm="100000">
                                          <p:val>
                                            <p:strVal val="#ppt_x"/>
                                          </p:val>
                                        </p:tav>
                                      </p:tavLst>
                                    </p:anim>
                                    <p:anim calcmode="lin" valueType="num">
                                      <p:cBhvr additive="base">
                                        <p:cTn id="14" dur="500" fill="hold"/>
                                        <p:tgtEl>
                                          <p:spTgt spid="593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9411"/>
                                        </p:tgtEl>
                                        <p:attrNameLst>
                                          <p:attrName>style.visibility</p:attrName>
                                        </p:attrNameLst>
                                      </p:cBhvr>
                                      <p:to>
                                        <p:strVal val="visible"/>
                                      </p:to>
                                    </p:set>
                                    <p:animEffect transition="in" filter="dissolve">
                                      <p:cBhvr>
                                        <p:cTn id="31" dur="500"/>
                                        <p:tgtEl>
                                          <p:spTgt spid="594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59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9405"/>
                                        </p:tgtEl>
                                        <p:attrNameLst>
                                          <p:attrName>style.visibility</p:attrName>
                                        </p:attrNameLst>
                                      </p:cBhvr>
                                      <p:to>
                                        <p:strVal val="visible"/>
                                      </p:to>
                                    </p:set>
                                    <p:anim calcmode="lin" valueType="num">
                                      <p:cBhvr additive="base">
                                        <p:cTn id="40" dur="500" fill="hold"/>
                                        <p:tgtEl>
                                          <p:spTgt spid="59405"/>
                                        </p:tgtEl>
                                        <p:attrNameLst>
                                          <p:attrName>ppt_x</p:attrName>
                                        </p:attrNameLst>
                                      </p:cBhvr>
                                      <p:tavLst>
                                        <p:tav tm="0">
                                          <p:val>
                                            <p:strVal val="#ppt_x"/>
                                          </p:val>
                                        </p:tav>
                                        <p:tav tm="100000">
                                          <p:val>
                                            <p:strVal val="#ppt_x"/>
                                          </p:val>
                                        </p:tav>
                                      </p:tavLst>
                                    </p:anim>
                                    <p:anim calcmode="lin" valueType="num">
                                      <p:cBhvr additive="base">
                                        <p:cTn id="41" dur="500" fill="hold"/>
                                        <p:tgtEl>
                                          <p:spTgt spid="5940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94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940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5940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5940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9412"/>
                                        </p:tgtEl>
                                        <p:attrNameLst>
                                          <p:attrName>style.visibility</p:attrName>
                                        </p:attrNameLst>
                                      </p:cBhvr>
                                      <p:to>
                                        <p:strVal val="visible"/>
                                      </p:to>
                                    </p:set>
                                    <p:animEffect transition="in" filter="dissolve">
                                      <p:cBhvr>
                                        <p:cTn id="62" dur="500"/>
                                        <p:tgtEl>
                                          <p:spTgt spid="5941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5940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9406"/>
                                        </p:tgtEl>
                                        <p:attrNameLst>
                                          <p:attrName>style.visibility</p:attrName>
                                        </p:attrNameLst>
                                      </p:cBhvr>
                                      <p:to>
                                        <p:strVal val="visible"/>
                                      </p:to>
                                    </p:set>
                                    <p:anim calcmode="lin" valueType="num">
                                      <p:cBhvr additive="base">
                                        <p:cTn id="71" dur="500" fill="hold"/>
                                        <p:tgtEl>
                                          <p:spTgt spid="59406"/>
                                        </p:tgtEl>
                                        <p:attrNameLst>
                                          <p:attrName>ppt_x</p:attrName>
                                        </p:attrNameLst>
                                      </p:cBhvr>
                                      <p:tavLst>
                                        <p:tav tm="0">
                                          <p:val>
                                            <p:strVal val="#ppt_x"/>
                                          </p:val>
                                        </p:tav>
                                        <p:tav tm="100000">
                                          <p:val>
                                            <p:strVal val="#ppt_x"/>
                                          </p:val>
                                        </p:tav>
                                      </p:tavLst>
                                    </p:anim>
                                    <p:anim calcmode="lin" valueType="num">
                                      <p:cBhvr additive="base">
                                        <p:cTn id="72"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940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5940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940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59410"/>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9413"/>
                                        </p:tgtEl>
                                        <p:attrNameLst>
                                          <p:attrName>style.visibility</p:attrName>
                                        </p:attrNameLst>
                                      </p:cBhvr>
                                      <p:to>
                                        <p:strVal val="visible"/>
                                      </p:to>
                                    </p:set>
                                    <p:animEffect transition="in" filter="dissolve">
                                      <p:cBhvr>
                                        <p:cTn id="93" dur="500"/>
                                        <p:tgtEl>
                                          <p:spTgt spid="5941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5941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499"/>
                                          </p:stCondLst>
                                        </p:cTn>
                                        <p:tgtEl>
                                          <p:spTgt spid="59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P spid="59396" grpId="0" autoUpdateAnimBg="0"/>
      <p:bldP spid="59397" grpId="0" autoUpdateAnimBg="0"/>
      <p:bldP spid="59398" grpId="0" autoUpdateAnimBg="0"/>
      <p:bldP spid="59399" grpId="0" animBg="1" autoUpdateAnimBg="0"/>
      <p:bldP spid="59400" grpId="0" autoUpdateAnimBg="0"/>
      <p:bldP spid="59401" grpId="0" autoUpdateAnimBg="0"/>
      <p:bldP spid="59402" grpId="0" autoUpdateAnimBg="0"/>
      <p:bldP spid="59403" grpId="0" autoUpdateAnimBg="0"/>
      <p:bldP spid="59405" grpId="0" autoUpdateAnimBg="0"/>
      <p:bldP spid="59406" grpId="0" autoUpdateAnimBg="0"/>
      <p:bldP spid="59407" grpId="0" autoUpdateAnimBg="0"/>
      <p:bldP spid="59408" grpId="0" autoUpdateAnimBg="0"/>
      <p:bldP spid="59409" grpId="0" autoUpdateAnimBg="0"/>
      <p:bldP spid="59410" grpId="0" autoUpdateAnimBg="0"/>
      <p:bldP spid="59411" grpId="0" autoUpdateAnimBg="0"/>
      <p:bldP spid="59412" grpId="0" autoUpdateAnimBg="0"/>
      <p:bldP spid="59413"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